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F7510-0659-4394-85D9-4C5F65DB6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099E4-CC79-4C20-B535-C2889C141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F739F-EE69-4A48-B04A-348395B7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C8B0B-5C58-4868-9482-B354DAA1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4C1C9-C662-440E-94AF-18D1BD8E6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2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DB8D-C8B6-404A-8831-92674870F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BE629-526A-4836-9206-0E150E235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DF9A8-5561-4E8E-9829-1551501E0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2A40F-E81E-4960-B1DB-BB984FE9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ED3B3-A0D2-4499-921B-F46794D5E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74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C1ABF-3C3E-454C-A91D-5AF6B658A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864C83-0560-4806-BAF3-B0D3AEA92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8A512-287E-4BCE-851E-E234B73D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16205-B4CB-47A5-80EC-A0647CFA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563A4-81F5-4ACD-8FD4-D2824CEB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9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162CE-3B31-4917-9975-E15A5E857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C084-EE43-46DA-A3EE-F907B48EB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717B7-D63B-4E22-A6D8-5CB2A32B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A5002-EA67-48C5-972B-B06CF88A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82C48-C5FD-4D0C-80AD-99BA4443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29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048C-C9AB-404D-865B-2F582D4A3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CDCE9-3345-4808-A33E-51530B0D7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25735-F4B5-4548-8836-C5DEA91A6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571E0-AF81-40B3-8A06-B2F75F0F2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2C4B7-0922-42E6-94E2-E51BA5F59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8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9DADF-4B77-4AE5-9259-E7D337031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A4924-FDD5-4B67-905E-4567F1226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1E604E-738D-4BA6-B795-2E0820C06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BF3A61-35B0-43B6-AB90-EBA06C52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01851-94DE-49BF-944C-7580AF961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B0227-3CA7-4E85-9C70-85E37C2C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79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5422-3302-42E9-9F7A-A67B2BA3B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B94F7-F056-468A-B273-2FCF631C6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30CF83-96D7-4721-AFD7-F59C1C9969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4D33F8-3DDD-4362-8ECC-57A0AB21D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36ADD6-19DD-4850-B04B-C429224EAA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E0D579-0F1C-44D2-B1DB-7DD579F4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42EEC-DE40-4EC6-8CFD-05697E3AF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DCEE03-DC99-4268-A71E-DA3DF8F4D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590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6A72B-16C3-4B93-B1C5-0EEF9630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38CF8-D8D2-4821-A046-AAA0422C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4388DD-A824-4D73-8ED8-03353644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DA20CF-62E1-43B3-9992-9AF33C4BC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5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8C607A-75C0-49E8-B34F-AB955B944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0929EE-F1AE-4C1E-99A6-7DB57ECCA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11E62-B7BF-413F-8682-FDC89FB4F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851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E7F09-A64E-4DBD-897E-7CEC59B8D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B8B0B-B6E1-4C08-9345-BF221B94A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568C0-F288-44F8-BB2F-FF7ACA00E8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737C8-7F37-4C27-A1F7-5AEDEF311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A5E3D-0B96-4E25-8D1B-8785B542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E0E35-0250-4FA6-B066-75A77AFD6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7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7AFFD-2FF0-4E03-A9BD-B3FF6FAE4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0DBA99-8EFC-4AC4-8130-89A0A21B9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00CD0-F8BB-4291-97F3-99893F5F2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2E719-A8D8-4553-91E1-79D0B7490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EE51A-24FA-4A76-8B29-748EE49C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A0C39-B707-4F3E-A1DF-03C59F4B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168943-1A11-4D3B-BB07-7234C23BF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3ECD8E-C3C1-4346-B47A-D757FF0C6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B7B53-6240-4135-96AE-080A8B47B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7BE3C-DF6E-492F-A590-B5353ACBD895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B087D-63A8-456E-922E-5EAC34BA7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21C46-604D-40CD-8777-08EF037108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D1B84-151D-4D24-A267-EB8E0CA9D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5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aturation">
            <a:hlinkClick r:id="" action="ppaction://media"/>
            <a:extLst>
              <a:ext uri="{FF2B5EF4-FFF2-40B4-BE49-F238E27FC236}">
                <a16:creationId xmlns:a16="http://schemas.microsoft.com/office/drawing/2014/main" id="{526D1A60-0032-4EAC-9390-C2DC7CBDAA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891" r="15848"/>
          <a:stretch/>
        </p:blipFill>
        <p:spPr>
          <a:xfrm>
            <a:off x="2273415" y="0"/>
            <a:ext cx="7155809" cy="58966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406F50-BDC9-4F9C-A612-715C611DB926}"/>
              </a:ext>
            </a:extLst>
          </p:cNvPr>
          <p:cNvSpPr txBox="1"/>
          <p:nvPr/>
        </p:nvSpPr>
        <p:spPr>
          <a:xfrm>
            <a:off x="4832059" y="6300132"/>
            <a:ext cx="2197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Gas CO</a:t>
            </a:r>
            <a:r>
              <a:rPr lang="en-US" baseline="-25000" dirty="0"/>
              <a:t>2</a:t>
            </a:r>
            <a:r>
              <a:rPr lang="en-US" dirty="0"/>
              <a:t> Saturation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317CB7-BDDA-4DF7-B128-1E5CD82039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1520" y="176169"/>
            <a:ext cx="457065" cy="54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1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centration">
            <a:hlinkClick r:id="" action="ppaction://media"/>
            <a:extLst>
              <a:ext uri="{FF2B5EF4-FFF2-40B4-BE49-F238E27FC236}">
                <a16:creationId xmlns:a16="http://schemas.microsoft.com/office/drawing/2014/main" id="{3181BA96-0DC9-42E8-99D8-742440D702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826" r="15918"/>
          <a:stretch/>
        </p:blipFill>
        <p:spPr>
          <a:xfrm>
            <a:off x="2232024" y="0"/>
            <a:ext cx="7156307" cy="58974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73DFD7-E150-4473-8688-780C303F335A}"/>
              </a:ext>
            </a:extLst>
          </p:cNvPr>
          <p:cNvSpPr txBox="1"/>
          <p:nvPr/>
        </p:nvSpPr>
        <p:spPr>
          <a:xfrm>
            <a:off x="4051883" y="6300132"/>
            <a:ext cx="362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Dissolved CO</a:t>
            </a:r>
            <a:r>
              <a:rPr lang="en-US" baseline="-25000" dirty="0"/>
              <a:t>2</a:t>
            </a:r>
            <a:r>
              <a:rPr lang="en-US" dirty="0"/>
              <a:t> Concentration (kg/m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658030-33A1-4F0A-92AC-E06299ABBF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0136" y="213920"/>
            <a:ext cx="474385" cy="544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7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11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AbdAllah Youssef</dc:creator>
  <cp:lastModifiedBy>AbdAllah Youssef</cp:lastModifiedBy>
  <cp:revision>4</cp:revision>
  <dcterms:created xsi:type="dcterms:W3CDTF">2022-02-16T01:51:35Z</dcterms:created>
  <dcterms:modified xsi:type="dcterms:W3CDTF">2022-02-16T12:21:52Z</dcterms:modified>
</cp:coreProperties>
</file>

<file path=docProps/thumbnail.jpeg>
</file>